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8" r:id="rId83"/>
    <p:sldId id="337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From design to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582408" y="4470624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6408" y="4254624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34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36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1065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5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779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5662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787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240776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1603539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3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66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73593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958101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705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08993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6973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506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4021</Words>
  <Application>Microsoft Office PowerPoint</Application>
  <PresentationFormat>Widescreen</PresentationFormat>
  <Paragraphs>382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Cambria Math</vt:lpstr>
      <vt:lpstr>Fira Mono</vt:lpstr>
      <vt:lpstr>Georgia</vt:lpstr>
      <vt:lpstr>Office Theme</vt:lpstr>
      <vt:lpstr>From design to estimation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161</cp:revision>
  <dcterms:created xsi:type="dcterms:W3CDTF">2025-06-26T11:45:10Z</dcterms:created>
  <dcterms:modified xsi:type="dcterms:W3CDTF">2025-07-04T18:47:46Z</dcterms:modified>
</cp:coreProperties>
</file>